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8B6FE-34E9-44B9-889A-A9914AEDB804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3054-93DD-4147-9BF2-84DECAD54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3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/>
              <a:t>Знаменитые режиссёры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err="1" smtClean="0"/>
              <a:t>Демьянкова</a:t>
            </a:r>
            <a:r>
              <a:rPr lang="ru-RU" dirty="0" smtClean="0"/>
              <a:t> Валерия 9 класса</a:t>
            </a:r>
          </a:p>
          <a:p>
            <a:r>
              <a:rPr lang="ru-RU" dirty="0" smtClean="0"/>
              <a:t>МОУ «Классическая гуманитарная гимназия </a:t>
            </a:r>
            <a:r>
              <a:rPr lang="ru-RU" dirty="0" err="1" smtClean="0"/>
              <a:t>г.Донецка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00" y="1628800"/>
            <a:ext cx="5000625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7400" y="4581128"/>
            <a:ext cx="5096888" cy="38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«Как украсть миллион</a:t>
            </a:r>
            <a:r>
              <a:rPr lang="ru-RU" dirty="0" smtClean="0"/>
              <a:t>»,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/>
              <a:t>Уильям </a:t>
            </a:r>
            <a:r>
              <a:rPr lang="ru-RU" dirty="0" err="1"/>
              <a:t>Уайлер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-32458"/>
            <a:ext cx="2465440" cy="3698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-32458"/>
            <a:ext cx="6588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Джордж Лукас, продюсер серии фильмов об Индиане Джонсе, собравших в мировом прокате около полутора миллиардов долларов. А космическая сага «</a:t>
            </a:r>
            <a:r>
              <a:rPr lang="ru-RU" dirty="0" err="1"/>
              <a:t>Звезные</a:t>
            </a:r>
            <a:r>
              <a:rPr lang="ru-RU" dirty="0"/>
              <a:t> войны» принесла 4 млрд долларов кассовых сборов и сделала своего создателя одним из богатейших режиссеров Голливуда.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5" y="1409678"/>
            <a:ext cx="6610075" cy="5448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7" y="3639603"/>
            <a:ext cx="2432677" cy="3306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144487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«Звёздные воины»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81"/>
            <a:ext cx="4445000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0" y="110881"/>
            <a:ext cx="469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Клинт Иствуд, пятикратный обладатель премии Оскар, в том числе за лучший фильм и лучшую режиссуру («Непрощенный» и «Малышка на миллион»), лауреат почетного </a:t>
            </a:r>
            <a:r>
              <a:rPr lang="ru-RU" dirty="0" err="1"/>
              <a:t>Сезара</a:t>
            </a:r>
            <a:r>
              <a:rPr lang="ru-RU" dirty="0"/>
              <a:t>, Венецианского Льва и премии «Золотой наставник» в Каннах, трехкратный обладатель Золотого Глобуса за режиссуру и знаменитый актер, прославивший жанр вестерна.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65" y="2884115"/>
            <a:ext cx="5993438" cy="3995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288411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«Малышка на миллион»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14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Клинт Иствуд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9574" y="4826675"/>
            <a:ext cx="9202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 </a:t>
            </a:r>
            <a:r>
              <a:rPr lang="ru-RU" dirty="0" err="1"/>
              <a:t>кассовость</a:t>
            </a:r>
            <a:r>
              <a:rPr lang="ru-RU" dirty="0"/>
              <a:t> лент не может исчерпывать понятие успешности. Независимое кино не уступает </a:t>
            </a:r>
            <a:r>
              <a:rPr lang="ru-RU" dirty="0" err="1"/>
              <a:t>мейнстриму</a:t>
            </a:r>
            <a:r>
              <a:rPr lang="ru-RU" dirty="0"/>
              <a:t>, потому в десятку лучших режиссеров обязаны попасть: </a:t>
            </a:r>
            <a:r>
              <a:rPr lang="ru-RU" dirty="0" err="1"/>
              <a:t>Вуди</a:t>
            </a:r>
            <a:r>
              <a:rPr lang="ru-RU" dirty="0"/>
              <a:t> Аллен, трехкратный обладатель премии Оскар (его фильм «Энни Холл» был удостоен сразу четырех Оскаров), один из двух обладателей премии за общий вклад в кинематографию «Пальмовая ветвь пальмовых ветвей», вручаемой на Каннском кинофестивале, создатель жанра интеллектуальной комедии, автор многочисленных рассказов и пьес, знаток литературы и кинематографа, джазовый музыкант.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66675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38610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Вуди</a:t>
            </a:r>
            <a:r>
              <a:rPr lang="ru-RU" dirty="0" smtClean="0"/>
              <a:t> Аллен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54" y="1628800"/>
            <a:ext cx="66675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5170" y="526451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«Энни Холл» </a:t>
            </a:r>
          </a:p>
        </p:txBody>
      </p:sp>
    </p:spTree>
    <p:extLst>
      <p:ext uri="{BB962C8B-B14F-4D97-AF65-F5344CB8AC3E}">
        <p14:creationId xmlns:p14="http://schemas.microsoft.com/office/powerpoint/2010/main" val="13732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06500"/>
            <a:ext cx="66675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7667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«Вики-Кристина-Барселона» </a:t>
            </a:r>
          </a:p>
        </p:txBody>
      </p:sp>
    </p:spTree>
    <p:extLst>
      <p:ext uri="{BB962C8B-B14F-4D97-AF65-F5344CB8AC3E}">
        <p14:creationId xmlns:p14="http://schemas.microsoft.com/office/powerpoint/2010/main" val="25380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7296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Ингмар Бергман, которого Аллен считал своим учителем, обладатель трех Оскаров, четырех золотых Каннских ветвей и Пальмовой ветви пальмовых ветвей за общий вклад в кинематографию. Его фильмы создали новую, экзистенциальную традицию изображения человека и его отношений с миром.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6"/>
            <a:ext cx="4445000" cy="666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r="10235"/>
          <a:stretch/>
        </p:blipFill>
        <p:spPr>
          <a:xfrm>
            <a:off x="4026088" y="2335620"/>
            <a:ext cx="5117912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4928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«Шепоты и крики»</a:t>
            </a:r>
          </a:p>
        </p:txBody>
      </p:sp>
    </p:spTree>
    <p:extLst>
      <p:ext uri="{BB962C8B-B14F-4D97-AF65-F5344CB8AC3E}">
        <p14:creationId xmlns:p14="http://schemas.microsoft.com/office/powerpoint/2010/main" val="2515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Альфред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Хичкок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(1899-1989).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Самые </a:t>
            </a:r>
            <a:r>
              <a:rPr lang="ru-RU" dirty="0"/>
              <a:t>популярные фильмы </a:t>
            </a:r>
            <a:r>
              <a:rPr lang="ru-RU" dirty="0" err="1"/>
              <a:t>Хичкока</a:t>
            </a:r>
            <a:r>
              <a:rPr lang="ru-RU" dirty="0"/>
              <a:t>, благодаря которым о нем заговорил весь мир – это «Ребекка», «Окно во двор», «Человек, который слишком много знал», «Мэри», «Жилец» и многие другие. Благодаря этим кинокартинам </a:t>
            </a:r>
            <a:r>
              <a:rPr lang="ru-RU" dirty="0" err="1"/>
              <a:t>Хичкок</a:t>
            </a:r>
            <a:r>
              <a:rPr lang="ru-RU" dirty="0"/>
              <a:t> получил свое прозвище «Король Ужаса». В первую очередь это связанно с тем, что значительная часть фильмов, снятых режиссером, триллеры. Основной «конек» </a:t>
            </a:r>
            <a:r>
              <a:rPr lang="ru-RU" dirty="0" err="1"/>
              <a:t>Хичкока</a:t>
            </a:r>
            <a:r>
              <a:rPr lang="ru-RU" dirty="0"/>
              <a:t> – это то, что в каждом своем фильме все, что происходит в сюжетной линии, проходит через главного героя. Благодаря этому зритель может видеть всю картину происходящего глазами главного персонажа. Огромное место в фильме режиссер отводил звуковым эффектам, что удваивало незабываемое впечатление от самого фильма. На счету режиссера больше 60 картин, а его фильмы под названием «</a:t>
            </a:r>
            <a:r>
              <a:rPr lang="ru-RU" dirty="0" err="1"/>
              <a:t>Психо</a:t>
            </a:r>
            <a:r>
              <a:rPr lang="ru-RU" dirty="0"/>
              <a:t>» и «Птицы» признаны образцом идеальных ужасов. Еще одним приемом режиссера стало </a:t>
            </a:r>
            <a:r>
              <a:rPr lang="ru-RU" dirty="0" err="1"/>
              <a:t>камео</a:t>
            </a:r>
            <a:r>
              <a:rPr lang="ru-RU" dirty="0"/>
              <a:t> – его эпизодическое появление в своих же фильмах. В 1967 году </a:t>
            </a:r>
            <a:r>
              <a:rPr lang="ru-RU" dirty="0" err="1"/>
              <a:t>Хичкок</a:t>
            </a:r>
            <a:r>
              <a:rPr lang="ru-RU" dirty="0"/>
              <a:t> получил «Оскар» и Мемориальный приз имени Ирвина </a:t>
            </a:r>
            <a:r>
              <a:rPr lang="ru-RU" dirty="0" err="1"/>
              <a:t>Тальберга</a:t>
            </a:r>
            <a:r>
              <a:rPr lang="ru-RU" dirty="0"/>
              <a:t>. Благодаря своему огромному вкладу в киноиндустрию, режиссер был признан живой легендой мирового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1728192" cy="25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333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Из какого к/ф сделан кадр?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03" y="1762125"/>
            <a:ext cx="5000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333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Из какого к/ф сделан кадр?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26" y="1508105"/>
            <a:ext cx="5000625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3682" y="4919008"/>
            <a:ext cx="8946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«Как украсть миллион». «Как украсть миллион» (англ. </a:t>
            </a:r>
            <a:r>
              <a:rPr lang="ru-RU" sz="2400" i="1" dirty="0" err="1"/>
              <a:t>How</a:t>
            </a:r>
            <a:r>
              <a:rPr lang="ru-RU" sz="2400" i="1" dirty="0"/>
              <a:t> </a:t>
            </a:r>
            <a:r>
              <a:rPr lang="ru-RU" sz="2400" i="1" dirty="0" err="1"/>
              <a:t>to</a:t>
            </a:r>
            <a:r>
              <a:rPr lang="ru-RU" sz="2400" i="1" dirty="0"/>
              <a:t> </a:t>
            </a:r>
            <a:r>
              <a:rPr lang="ru-RU" sz="2400" i="1" dirty="0" err="1"/>
              <a:t>Steal</a:t>
            </a:r>
            <a:r>
              <a:rPr lang="ru-RU" sz="2400" i="1" dirty="0"/>
              <a:t> a </a:t>
            </a:r>
            <a:r>
              <a:rPr lang="ru-RU" sz="2400" i="1" dirty="0" err="1"/>
              <a:t>Million</a:t>
            </a:r>
            <a:r>
              <a:rPr lang="ru-RU" sz="2400" i="1" dirty="0"/>
              <a:t>) — комедийный фильм-ограбление режиссёра Уильяма </a:t>
            </a:r>
            <a:r>
              <a:rPr lang="ru-RU" sz="2400" i="1" dirty="0" err="1"/>
              <a:t>Уайлера</a:t>
            </a:r>
            <a:r>
              <a:rPr lang="ru-RU" sz="2400" i="1" dirty="0"/>
              <a:t> с Одри </a:t>
            </a:r>
            <a:r>
              <a:rPr lang="ru-RU" sz="2400" i="1" dirty="0" err="1"/>
              <a:t>Хепбёрн</a:t>
            </a:r>
            <a:r>
              <a:rPr lang="ru-RU" sz="2400" i="1" dirty="0"/>
              <a:t> и Питером </a:t>
            </a:r>
            <a:r>
              <a:rPr lang="ru-RU" sz="2400" i="1" dirty="0" err="1"/>
              <a:t>О’Тулом</a:t>
            </a:r>
            <a:r>
              <a:rPr lang="ru-RU" sz="2400" i="1" dirty="0"/>
              <a:t> в главных ролях. В советском прокате фильм собрал 24,6 млн зрителей при тираже в 1185 копий.</a:t>
            </a:r>
          </a:p>
        </p:txBody>
      </p:sp>
    </p:spTree>
    <p:extLst>
      <p:ext uri="{BB962C8B-B14F-4D97-AF65-F5344CB8AC3E}">
        <p14:creationId xmlns:p14="http://schemas.microsoft.com/office/powerpoint/2010/main" val="35010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333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2.Кто автор фильма </a:t>
            </a:r>
            <a:r>
              <a:rPr lang="ru-RU" sz="3200" dirty="0"/>
              <a:t>«Малышка на миллион</a:t>
            </a:r>
            <a:r>
              <a:rPr lang="ru-RU" sz="3200" dirty="0" smtClean="0"/>
              <a:t>»?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08105"/>
            <a:ext cx="666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611" y="-13648"/>
            <a:ext cx="37444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считать критерием успешности режиссера? Количество фильмов? Их кассовые сборы? Состояние, принесенное снятыми лентами? Или количество и престижность наград, коими отмечен трудовой путь создателя фильма? А может, все же успех картин у зрителя?.. Каждый из этих вопросов определяет понятие успеха, но не все они одинаково объективны. Лучшие из лучших старой школы Голливуда — Альфред </a:t>
            </a:r>
            <a:r>
              <a:rPr lang="ru-RU" dirty="0" err="1"/>
              <a:t>Хичкок</a:t>
            </a:r>
            <a:r>
              <a:rPr lang="ru-RU" dirty="0"/>
              <a:t>, Джон Форд, единственный в истории обладатель четырех «Оскаров» за лучшую режиссуру, Билли Уайлдер, удостоенный семи наград американской киноакадемии, или Уильям </a:t>
            </a:r>
            <a:r>
              <a:rPr lang="ru-RU" dirty="0" err="1"/>
              <a:t>Уайлер</a:t>
            </a:r>
            <a:r>
              <a:rPr lang="ru-RU" dirty="0"/>
              <a:t> — оставили современному кинематографу богатое наследство, и </a:t>
            </a:r>
            <a:r>
              <a:rPr lang="ru-RU" dirty="0" err="1"/>
              <a:t>мейнстрим</a:t>
            </a:r>
            <a:r>
              <a:rPr lang="ru-RU" dirty="0"/>
              <a:t> по-своему развил и продолжил их традиции.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2669"/>
            <a:ext cx="444500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0636" y="19888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Джеймс </a:t>
            </a:r>
            <a:r>
              <a:rPr lang="ru-RU" dirty="0" err="1"/>
              <a:t>Кэмерон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2333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2.Кто автор фильма </a:t>
            </a:r>
            <a:r>
              <a:rPr lang="ru-RU" sz="3200" dirty="0"/>
              <a:t>«Малышка на миллион</a:t>
            </a:r>
            <a:r>
              <a:rPr lang="ru-RU" sz="3200" dirty="0" smtClean="0"/>
              <a:t>»?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508105"/>
            <a:ext cx="66675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147" y="6027003"/>
            <a:ext cx="8941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Клинт Иствуд-американский </a:t>
            </a:r>
            <a:r>
              <a:rPr lang="ru-RU" sz="2400" i="1" dirty="0"/>
              <a:t>киноактёр, кинорежиссёр, </a:t>
            </a:r>
            <a:r>
              <a:rPr lang="ru-RU" sz="2400" i="1" dirty="0" smtClean="0"/>
              <a:t>композитор, член </a:t>
            </a:r>
            <a:r>
              <a:rPr lang="ru-RU" sz="2400" i="1" dirty="0"/>
              <a:t>Республиканской партии США.</a:t>
            </a:r>
          </a:p>
        </p:txBody>
      </p:sp>
    </p:spTree>
    <p:extLst>
      <p:ext uri="{BB962C8B-B14F-4D97-AF65-F5344CB8AC3E}">
        <p14:creationId xmlns:p14="http://schemas.microsoft.com/office/powerpoint/2010/main" val="34065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674" y="978987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Чем прославился Стивен Спилберг?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17" y="1772816"/>
            <a:ext cx="3304115" cy="49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674" y="978987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Чем прославился Стивен Спилберг?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17" y="1772816"/>
            <a:ext cx="3304115" cy="4956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772816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Обладатель </a:t>
            </a:r>
            <a:r>
              <a:rPr lang="ru-RU" sz="2800" i="1" dirty="0"/>
              <a:t>двух Оскаров за режиссуру, создатель серии фильмов об Индиане Джонсе и парке Юрского периода, режиссер фильмов «Челюсти», «Мюнхен», «Список </a:t>
            </a:r>
            <a:r>
              <a:rPr lang="ru-RU" sz="2800" i="1" dirty="0" err="1"/>
              <a:t>Шиндлера</a:t>
            </a:r>
            <a:r>
              <a:rPr lang="ru-RU" sz="2800" i="1" dirty="0"/>
              <a:t>», «Спасти рядового </a:t>
            </a:r>
            <a:r>
              <a:rPr lang="ru-RU" sz="2800" i="1" dirty="0" err="1"/>
              <a:t>Райана</a:t>
            </a:r>
            <a:r>
              <a:rPr lang="ru-RU" sz="2800" i="1" dirty="0"/>
              <a:t>»,«Инопланетянин». Его 20 самых кассовых картин собрали в прокате 8,4 млрд долларов.</a:t>
            </a:r>
          </a:p>
        </p:txBody>
      </p:sp>
    </p:spTree>
    <p:extLst>
      <p:ext uri="{BB962C8B-B14F-4D97-AF65-F5344CB8AC3E}">
        <p14:creationId xmlns:p14="http://schemas.microsoft.com/office/powerpoint/2010/main" val="7519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Режиссер — это человек, который занимается постановкой фильма, руководит съемочным процессом или репетициями, если речь идет о театре. Если точнее, режиссеров на съемочной площадке несколько: главный режиссер называется режиссером-постановщиком, его ближайшие помощники — просто режиссерами</a:t>
            </a:r>
            <a:r>
              <a:rPr lang="ru-RU" sz="2800" dirty="0" smtClean="0"/>
              <a:t>. Именно прекрасными картинами прославился Голливуд. Без данных организаторов всего фильма не было бы организованности в процессе создания кино, а следовательно, не было бы целостности и высокого качества картины.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96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Новый Голливуд не боялся экспериментировать с формой и браться за самые сложные и спорные темы, которые традиционно оставались вне рамок коммерческого кинематографа. Потому сегодня мы имеем сплав популярности и коммерческого успеха, наглядно демонстрируемый такими звездами режиссуры, как Джеймс </a:t>
            </a:r>
            <a:r>
              <a:rPr lang="ru-RU" dirty="0" err="1"/>
              <a:t>Кэмерон</a:t>
            </a:r>
            <a:r>
              <a:rPr lang="ru-RU" dirty="0"/>
              <a:t>: в прошедшем году только «</a:t>
            </a:r>
            <a:r>
              <a:rPr lang="ru-RU" dirty="0" err="1"/>
              <a:t>Аватар</a:t>
            </a:r>
            <a:r>
              <a:rPr lang="ru-RU" dirty="0"/>
              <a:t>» принес ему 350 млн долларов, а за «Титаник» он получил 97 миллионов долларов.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6675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20608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«Титаник»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3325"/>
            <a:ext cx="7488832" cy="499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3906" y="202411"/>
            <a:ext cx="643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</a:t>
            </a:r>
            <a:r>
              <a:rPr lang="ru-RU" sz="4800" dirty="0" err="1" smtClean="0"/>
              <a:t>Аватар</a:t>
            </a:r>
            <a:r>
              <a:rPr lang="ru-RU" sz="4800" dirty="0" smtClean="0"/>
              <a:t>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74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87" y="6697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Фильм «Криминальное чтиво» принес своему создателю Квентину Тарантино не только Оскара, Золотой Глобус, Британскую маску за лучший сценарий и Золотую пальмовую ветвь в Каннах за лучший фильм, но при бюджете в 8 млн долларов еще и более 213 миллионов прибыли.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8802" r="-383" b="13392"/>
          <a:stretch/>
        </p:blipFill>
        <p:spPr>
          <a:xfrm>
            <a:off x="4725924" y="1124744"/>
            <a:ext cx="4258101" cy="5187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3495"/>
            <a:ext cx="3719042" cy="4913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63125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Квентин Тарантино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93" y="1700808"/>
            <a:ext cx="66675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55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«Криминальное чтиво»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24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6520" y="116632"/>
            <a:ext cx="4447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 тройка самых богатых режиссеров Голливуда могла бы выглядеть так: Стивен Спилберг, обладатель двух Оскаров за режиссуру, создатель серии фильмов об Индиане Джонсе и парке Юрского периода, режиссер фильмов «Челюсти», «Мюнхен», «Список </a:t>
            </a:r>
            <a:r>
              <a:rPr lang="ru-RU" dirty="0" err="1"/>
              <a:t>Шиндлера</a:t>
            </a:r>
            <a:r>
              <a:rPr lang="ru-RU" dirty="0"/>
              <a:t>», «</a:t>
            </a:r>
            <a:r>
              <a:rPr lang="ru-RU" dirty="0" smtClean="0"/>
              <a:t>Спасти рядового </a:t>
            </a:r>
            <a:r>
              <a:rPr lang="ru-RU" dirty="0" err="1"/>
              <a:t>Райана</a:t>
            </a:r>
            <a:r>
              <a:rPr lang="ru-RU" dirty="0" smtClean="0"/>
              <a:t>»,«</a:t>
            </a:r>
            <a:r>
              <a:rPr lang="ru-RU" dirty="0"/>
              <a:t>Инопланетянин». Его 20 самых кассовых картин собрали в прокате 8,4 млрд долларов.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445000" cy="666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859188" cy="2572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«Список </a:t>
            </a:r>
            <a:r>
              <a:rPr lang="ru-RU" dirty="0" err="1" smtClean="0"/>
              <a:t>Шиндлера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Стивен Спилберг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06500"/>
            <a:ext cx="66675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«Спасти рядового </a:t>
            </a:r>
            <a:r>
              <a:rPr lang="ru-RU" sz="4000" dirty="0" err="1"/>
              <a:t>Райана</a:t>
            </a:r>
            <a:r>
              <a:rPr lang="ru-RU" sz="4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0588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206500"/>
            <a:ext cx="666750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49861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«Инопланетянин»</a:t>
            </a:r>
          </a:p>
        </p:txBody>
      </p:sp>
    </p:spTree>
    <p:extLst>
      <p:ext uri="{BB962C8B-B14F-4D97-AF65-F5344CB8AC3E}">
        <p14:creationId xmlns:p14="http://schemas.microsoft.com/office/powerpoint/2010/main" val="6322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1020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Знаменитые режиссёры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Знаменитые режиссёры</dc:title>
  <dc:creator>Lenovo g505</dc:creator>
  <cp:lastModifiedBy>Lenovo g505</cp:lastModifiedBy>
  <cp:revision>6</cp:revision>
  <dcterms:created xsi:type="dcterms:W3CDTF">2016-11-27T15:59:34Z</dcterms:created>
  <dcterms:modified xsi:type="dcterms:W3CDTF">2016-11-27T17:27:13Z</dcterms:modified>
</cp:coreProperties>
</file>