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999-BF76-4854-82FE-38116E7013A9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D16F-2BC4-4F61-99BA-EF3F5BDD30D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999-BF76-4854-82FE-38116E7013A9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D16F-2BC4-4F61-99BA-EF3F5BDD3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999-BF76-4854-82FE-38116E7013A9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D16F-2BC4-4F61-99BA-EF3F5BDD3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999-BF76-4854-82FE-38116E7013A9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D16F-2BC4-4F61-99BA-EF3F5BDD3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999-BF76-4854-82FE-38116E7013A9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A07D16F-2BC4-4F61-99BA-EF3F5BDD3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999-BF76-4854-82FE-38116E7013A9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D16F-2BC4-4F61-99BA-EF3F5BDD3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999-BF76-4854-82FE-38116E7013A9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D16F-2BC4-4F61-99BA-EF3F5BDD3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999-BF76-4854-82FE-38116E7013A9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D16F-2BC4-4F61-99BA-EF3F5BDD3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999-BF76-4854-82FE-38116E7013A9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D16F-2BC4-4F61-99BA-EF3F5BDD3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999-BF76-4854-82FE-38116E7013A9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D16F-2BC4-4F61-99BA-EF3F5BDD3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999-BF76-4854-82FE-38116E7013A9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7D16F-2BC4-4F61-99BA-EF3F5BDD30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39C999-BF76-4854-82FE-38116E7013A9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07D16F-2BC4-4F61-99BA-EF3F5BDD30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109records.com/wp-content/uploads/0_a503c_49eafcb9_xxxl_185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2880320"/>
          </a:xfrm>
        </p:spPr>
        <p:txBody>
          <a:bodyPr>
            <a:normAutofit fontScale="90000"/>
          </a:bodyPr>
          <a:lstStyle/>
          <a:p>
            <a:r>
              <a:rPr lang="ru-RU" sz="4400" b="1" i="1" dirty="0">
                <a:solidFill>
                  <a:srgbClr val="002060"/>
                </a:solidFill>
              </a:rPr>
              <a:t>Единый урок памяти по теме:</a:t>
            </a:r>
            <a:br>
              <a:rPr lang="ru-RU" sz="4400" b="1" i="1" dirty="0">
                <a:solidFill>
                  <a:srgbClr val="002060"/>
                </a:solidFill>
              </a:rPr>
            </a:br>
            <a:r>
              <a:rPr lang="ru-RU" sz="4400" b="1" i="1" dirty="0">
                <a:solidFill>
                  <a:srgbClr val="002060"/>
                </a:solidFill>
              </a:rPr>
              <a:t>«Никто не забыт, ничто не забыто»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3861048"/>
            <a:ext cx="4716016" cy="163373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класс</a:t>
            </a:r>
          </a:p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Классный руководитель:</a:t>
            </a:r>
          </a:p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Полякова Ольга Сергеевна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visitdonetsk.info/images/pamytnik/to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68752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260648"/>
            <a:ext cx="8136904" cy="600953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 smtClean="0">
                <a:solidFill>
                  <a:schemeClr val="bg1"/>
                </a:solidFill>
              </a:rPr>
              <a:t>годы Великой Отечественной войны значительное число шахтеров Донбасса стали фронтовиками. В память об их ратном подвиге на мемориальном комплексе установлены фигуры солдата и шахтера, которые правыми руками вместе держат меч, направленный острием вниз. Левая рука солдата поднята вверх, левая рука шахтера отведена в сторону. За плечами фигур развевается знамя в виде пятиконечной звезды. Солдат — молодой мужчина, с открытым взглядом и заостренными чертами лица, а шахтер — зрелый мужчина. </a:t>
            </a:r>
            <a:r>
              <a:rPr lang="ru-RU" sz="2400" dirty="0" smtClean="0">
                <a:solidFill>
                  <a:schemeClr val="bg1"/>
                </a:solidFill>
              </a:rPr>
              <a:t>На </a:t>
            </a:r>
            <a:r>
              <a:rPr lang="ru-RU" sz="2400" dirty="0" smtClean="0">
                <a:solidFill>
                  <a:schemeClr val="bg1"/>
                </a:solidFill>
              </a:rPr>
              <a:t>одной из стен расположена надпись: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1943.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Твоим, освободителям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Донбасс».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kor.ill.in.ua/m/610x0/1483631.jpg?v=6354323405690806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05477" cy="378904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4293096"/>
            <a:ext cx="8435280" cy="212109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В память о боях за Донбасс, происходивших в июле-сентябре 1943 г. на 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</a:rPr>
              <a:t>Саур-Могиле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- одной из высочайших точек Донецкого кряжа, кургане, после войны поставили первый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памятник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. Он представлял собой пирамиду высотой шесть метров.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zadonbass.org.images.1c-bitrix-cdn.ru/images/2009/10/30/SAUR_9.jpg?1431093900222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88640"/>
            <a:ext cx="8496944" cy="25202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Вокруг пирамиды была площадка, окаймлённая корабельной цепью. По углам стояли пушки, оставшиеся после местных боёв. В 1967 году на вершине кургана был установлен обелиск высотой 36 метров. </a:t>
            </a:r>
            <a:r>
              <a:rPr lang="ru-RU" sz="2400" dirty="0" smtClean="0"/>
              <a:t>У </a:t>
            </a:r>
            <a:r>
              <a:rPr lang="ru-RU" sz="2400" dirty="0" smtClean="0"/>
              <a:t>подножия обелиска установлена скульптура советского солдата. В 1975 году у ног солдата был зажжён Вечный огонь.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pics.livejournal.com/dolboeb/pic/001y7h7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99476" cy="5365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3429000"/>
            <a:ext cx="84981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ВЕЧНАЯ ПАМЯТЬ ГЕРОЯМ!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Autofit/>
          </a:bodyPr>
          <a:lstStyle/>
          <a:p>
            <a:r>
              <a:rPr lang="ru-RU" sz="6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Цели</a:t>
            </a:r>
            <a:r>
              <a:rPr lang="ru-RU" sz="48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ru-RU" sz="48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5365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ru-RU" sz="3200" dirty="0" smtClean="0"/>
              <a:t>   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-воспитание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у детей чувства гордости и любви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к своей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Родине, к своему краю, к людям старшего поколения; 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-расширить представление детей о героизме и трагедии народа; 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 -воспитание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уважительного отношения к памятникам войны.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emory-tour.ru/files/images/izobrazheniya/Other/Urkaina/Doneckaya_obl/12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24128" y="0"/>
            <a:ext cx="3419872" cy="3645024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3682752" cy="923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Задачи</a:t>
            </a:r>
            <a:r>
              <a:rPr lang="ru-RU" dirty="0" smtClean="0"/>
              <a:t>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124744"/>
            <a:ext cx="5482952" cy="500141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расширять исторические знания  школьников.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развивать патриотические чувства и нравственные качества личности.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- побуждение интереса к истории страны.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- развивать познавательную активность учащихся.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воспитать у подрастающего поколения чувства патриотизма и уважения к памяти защитников Донбасса.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- воспитание патриотических чувств на ярких примерах героизма людей.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jZH8QzssjOI.jpg (604×457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9144001" cy="44371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60649"/>
            <a:ext cx="7787208" cy="20882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Два фронта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–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 Юго-Западный и Южный вели боевые действия  за освобождение Донбасса. Первым  районом, полностью  освобожденным  от оккупантов стал 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</a:rPr>
              <a:t>Краснолиманский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75656" y="188641"/>
            <a:ext cx="7472809" cy="266429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Следующими были частично освобождены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Артемовский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Александровский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Добропольский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Константиновский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Красноармейский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Славянский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6" name="Picture 2" descr="http://donbass.name/uploads/photos/show/%5B47%5D_2_Dec_10_%5B48%5D_2_Dec_10/833_f20072e721b64ca6a59e4de0f6adfa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708920"/>
            <a:ext cx="6530369" cy="390485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059832" y="4365104"/>
            <a:ext cx="5688632" cy="201622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а также города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Славянск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Краматорск, Красноармейск, Доброполье, Дружковка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5364" name="Picture 4" descr="http://cs624724.vk.me/v624724854/485c2/iHQ_Xtxo3k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6842230" cy="345638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3008313" cy="579350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Однако в феврале немцы снова заняли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Краснодар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Краматорск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Славянск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и отбросили наши войска за Северский Донец. 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http://cs624724.vk.me/v624724974/44c6b/EQf9yfTgD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980728"/>
            <a:ext cx="5184576" cy="45365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548680"/>
            <a:ext cx="3610743" cy="1944216"/>
          </a:xfrm>
        </p:spPr>
        <p:txBody>
          <a:bodyPr>
            <a:normAutofit fontScale="92500"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С конца апреля по 16 июля 1943 году наш край находился в оккупации. </a:t>
            </a:r>
          </a:p>
          <a:p>
            <a:endParaRPr lang="ru-RU" dirty="0"/>
          </a:p>
        </p:txBody>
      </p:sp>
      <p:pic>
        <p:nvPicPr>
          <p:cNvPr id="5" name="Picture 2" descr="http://cs624724.vk.me/v624724710/462f5/JMDMWrmm0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5328592" cy="3312368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sp3d>
            <a:bevelT prst="angle"/>
          </a:sp3d>
        </p:spPr>
      </p:pic>
      <p:pic>
        <p:nvPicPr>
          <p:cNvPr id="31746" name="Picture 2" descr="http://cs624724.vk.me/v624724713/44aa8/m5ccrHpp_U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4664"/>
            <a:ext cx="4572000" cy="3086101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5220072" y="4077072"/>
            <a:ext cx="3610743" cy="201622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сентября 1943 году Донбасс  был  полностью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освобожден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 немецко-фашистских захватчиков.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cs624724.vk.me/v624724294/4c1ba/doF8Zy4dn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0"/>
            <a:ext cx="601216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0"/>
            <a:ext cx="4536504" cy="612616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В память о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героических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днях в центре Донецка сооружен мемориальный комплекс, который получил название «Твоим освободителям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Донбасс».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Этот мемориальный комплекс находится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в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парке имени Ленинского комсомола.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Именно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здесь, со стороны левого берега реки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</a:rPr>
              <a:t>Кальмиус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в сентябре 1943 года началось освобождение столицы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Донбасса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</TotalTime>
  <Words>350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Единый урок памяти по теме: «Никто не забыт, ничто не забыто» </vt:lpstr>
      <vt:lpstr>Цели:</vt:lpstr>
      <vt:lpstr>Задачи: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урок памяти по теме: «Никто не забыт, ничто не забыто»</dc:title>
  <dc:creator>Оля</dc:creator>
  <cp:lastModifiedBy>Оля</cp:lastModifiedBy>
  <cp:revision>10</cp:revision>
  <dcterms:created xsi:type="dcterms:W3CDTF">2015-09-03T19:31:33Z</dcterms:created>
  <dcterms:modified xsi:type="dcterms:W3CDTF">2015-09-03T21:08:15Z</dcterms:modified>
</cp:coreProperties>
</file>