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3" r:id="rId23"/>
    <p:sldId id="281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66FB8AD-0F84-4FA0-9A87-793453482092}">
          <p14:sldIdLst>
            <p14:sldId id="257"/>
            <p14:sldId id="258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3"/>
            <p14:sldId id="281"/>
            <p14:sldId id="284"/>
            <p14:sldId id="285"/>
            <p14:sldId id="286"/>
            <p14:sldId id="287"/>
            <p14:sldId id="288"/>
            <p14:sldId id="289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BA952-98D4-47D7-9665-06B514FBC8D5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59C91-963B-4247-80FA-539F148D0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83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59C91-963B-4247-80FA-539F148D0DF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606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Художественная фотография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40" y="1600200"/>
            <a:ext cx="5070719" cy="4708525"/>
          </a:xfrm>
        </p:spPr>
      </p:pic>
    </p:spTree>
    <p:extLst>
      <p:ext uri="{BB962C8B-B14F-4D97-AF65-F5344CB8AC3E}">
        <p14:creationId xmlns:p14="http://schemas.microsoft.com/office/powerpoint/2010/main" val="697836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Необычные виды фотосьемки: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548680"/>
            <a:ext cx="50551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/>
          </a:p>
          <a:p>
            <a:pPr algn="ctr"/>
            <a:r>
              <a:rPr lang="ru-RU" b="1" dirty="0"/>
              <a:t>Астрофотография</a:t>
            </a:r>
          </a:p>
          <a:p>
            <a:pPr algn="ctr"/>
            <a:r>
              <a:rPr lang="ru-RU" dirty="0"/>
              <a:t>М</a:t>
            </a:r>
            <a:r>
              <a:rPr lang="ru-RU" dirty="0" smtClean="0"/>
              <a:t>етод </a:t>
            </a:r>
            <a:r>
              <a:rPr lang="ru-RU" dirty="0"/>
              <a:t>применяется для наблюдения и исследования космических объектов с помощью астрографов. Основан на использовании длительных выдержек, позволяет получать изображения объектов очень низкой яркости. Задействованы длиннофокусные объективы и специализированные оптические системы.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3910735" cy="47085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4"/>
          <a:stretch/>
        </p:blipFill>
        <p:spPr>
          <a:xfrm>
            <a:off x="4193041" y="3134003"/>
            <a:ext cx="4804923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3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Необычные виды фотосьемки: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44744" y="685411"/>
            <a:ext cx="29992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Ломография</a:t>
            </a:r>
            <a:endParaRPr lang="ru-RU" b="1" dirty="0"/>
          </a:p>
          <a:p>
            <a:pPr algn="ctr"/>
            <a:r>
              <a:rPr lang="ru-RU" dirty="0" smtClean="0"/>
              <a:t>Один </a:t>
            </a:r>
            <a:r>
              <a:rPr lang="ru-RU" dirty="0"/>
              <a:t>из видов плёночной фотографии, который не берёт во внимание такие понятия качества как резкость, цветопередача, плотность. Предполагает запечатление момента в любом виде, на снимке может быть изображено что угодно и как угодно.  Художественную ценность в </a:t>
            </a:r>
            <a:r>
              <a:rPr lang="ru-RU" dirty="0" err="1"/>
              <a:t>ломографии</a:t>
            </a:r>
            <a:r>
              <a:rPr lang="ru-RU" dirty="0"/>
              <a:t> имеет всё, в том числе и совокупность кадров на которых изображены моменты жизни на Земле. Это и есть цель </a:t>
            </a:r>
            <a:r>
              <a:rPr lang="ru-RU" dirty="0" err="1"/>
              <a:t>ломографии</a:t>
            </a:r>
            <a:r>
              <a:rPr lang="ru-RU" dirty="0"/>
              <a:t>. Девиз </a:t>
            </a:r>
            <a:r>
              <a:rPr lang="ru-RU" dirty="0" err="1"/>
              <a:t>ломографов</a:t>
            </a:r>
            <a:r>
              <a:rPr lang="ru-RU" dirty="0"/>
              <a:t> всех стран – </a:t>
            </a:r>
            <a:r>
              <a:rPr lang="ru-RU" dirty="0" err="1"/>
              <a:t>LoMo</a:t>
            </a:r>
            <a:r>
              <a:rPr lang="ru-RU" dirty="0"/>
              <a:t> — '</a:t>
            </a:r>
            <a:r>
              <a:rPr lang="ru-RU" dirty="0" err="1"/>
              <a:t>love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motion</a:t>
            </a:r>
            <a:r>
              <a:rPr lang="ru-RU" dirty="0"/>
              <a:t>' — любовь и движение.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r="-456"/>
          <a:stretch/>
        </p:blipFill>
        <p:spPr>
          <a:xfrm>
            <a:off x="1245199" y="3445666"/>
            <a:ext cx="4899545" cy="316572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01" t="1532" r="14672" b="-1532"/>
          <a:stretch/>
        </p:blipFill>
        <p:spPr>
          <a:xfrm>
            <a:off x="19239" y="908720"/>
            <a:ext cx="4752528" cy="3573308"/>
          </a:xfrm>
        </p:spPr>
      </p:pic>
    </p:spTree>
    <p:extLst>
      <p:ext uri="{BB962C8B-B14F-4D97-AF65-F5344CB8AC3E}">
        <p14:creationId xmlns:p14="http://schemas.microsoft.com/office/powerpoint/2010/main" val="277840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Необычные виды фотосьемки: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99993" y="715729"/>
            <a:ext cx="4644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Пикториальная</a:t>
            </a:r>
            <a:r>
              <a:rPr lang="ru-RU" b="1" dirty="0"/>
              <a:t> фотография</a:t>
            </a:r>
          </a:p>
          <a:p>
            <a:pPr algn="ctr"/>
            <a:r>
              <a:rPr lang="ru-RU" dirty="0" smtClean="0"/>
              <a:t>Жанр </a:t>
            </a:r>
            <a:r>
              <a:rPr lang="ru-RU" dirty="0"/>
              <a:t>развился в конце 19 в начале 20 века. Фотографы работающие в этом стиле старались подчеркнуть в снимках те </a:t>
            </a:r>
            <a:r>
              <a:rPr lang="ru-RU" dirty="0" smtClean="0"/>
              <a:t>черты, </a:t>
            </a:r>
            <a:r>
              <a:rPr lang="ru-RU" dirty="0"/>
              <a:t>которые сближали фотографию с живописью. Для этого применялись особые техники фотосъёмки, мягкорисующие объективы, фильтры.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0" y="1001927"/>
            <a:ext cx="4176464" cy="58366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84" y="3070040"/>
            <a:ext cx="4401823" cy="30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64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Необычные виды фотосьемки: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6382681" cy="4248472"/>
          </a:xfrm>
        </p:spPr>
      </p:pic>
      <p:sp>
        <p:nvSpPr>
          <p:cNvPr id="5" name="TextBox 4"/>
          <p:cNvSpPr txBox="1"/>
          <p:nvPr/>
        </p:nvSpPr>
        <p:spPr>
          <a:xfrm>
            <a:off x="6684918" y="764704"/>
            <a:ext cx="220756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</a:t>
            </a:r>
            <a:r>
              <a:rPr lang="ru-RU" b="1" dirty="0" err="1" smtClean="0"/>
              <a:t>Пленерная</a:t>
            </a:r>
            <a:r>
              <a:rPr lang="ru-RU" b="1" dirty="0" smtClean="0"/>
              <a:t>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фотография  </a:t>
            </a:r>
            <a:r>
              <a:rPr lang="ru-RU" dirty="0" smtClean="0"/>
              <a:t>Жанр фотографии</a:t>
            </a:r>
            <a:r>
              <a:rPr lang="ru-RU" dirty="0"/>
              <a:t>, техника фотосъёмки модели или объекта в естественных условиях при естественном освещении. В начале 19 века началом </a:t>
            </a:r>
            <a:r>
              <a:rPr lang="ru-RU" dirty="0" err="1"/>
              <a:t>пленэризма</a:t>
            </a:r>
            <a:r>
              <a:rPr lang="ru-RU" dirty="0"/>
              <a:t> стала работа художников на свежем воздухе, позже термин "пленэр" стали использовать и фотографы работающие на выездных фотосъёмках.</a:t>
            </a:r>
          </a:p>
        </p:txBody>
      </p:sp>
    </p:spTree>
    <p:extLst>
      <p:ext uri="{BB962C8B-B14F-4D97-AF65-F5344CB8AC3E}">
        <p14:creationId xmlns:p14="http://schemas.microsoft.com/office/powerpoint/2010/main" val="298600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Необычные виды фотосьемки: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84918" y="764704"/>
            <a:ext cx="22075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pPr algn="ctr"/>
            <a:r>
              <a:rPr lang="ru-RU" b="1" dirty="0"/>
              <a:t>Подводная фотосъёмка</a:t>
            </a:r>
          </a:p>
          <a:p>
            <a:pPr algn="ctr"/>
            <a:r>
              <a:rPr lang="ru-RU" dirty="0" smtClean="0"/>
              <a:t>Фотосъёмка </a:t>
            </a:r>
            <a:r>
              <a:rPr lang="ru-RU" dirty="0"/>
              <a:t>подводных объектов с применением водонепроницаемого оборудования. Профессиональная фотосъёмка производится с помощью специальных осветительных приборов.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3"/>
          <a:stretch/>
        </p:blipFill>
        <p:spPr>
          <a:xfrm>
            <a:off x="395536" y="1052736"/>
            <a:ext cx="6121984" cy="4708525"/>
          </a:xfrm>
        </p:spPr>
      </p:pic>
    </p:spTree>
    <p:extLst>
      <p:ext uri="{BB962C8B-B14F-4D97-AF65-F5344CB8AC3E}">
        <p14:creationId xmlns:p14="http://schemas.microsoft.com/office/powerpoint/2010/main" val="4089620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Необычные виды фотосьемки: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5805264"/>
            <a:ext cx="220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Светографика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3200325" cy="47085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91"/>
          <a:stretch/>
        </p:blipFill>
        <p:spPr>
          <a:xfrm>
            <a:off x="4067944" y="1124744"/>
            <a:ext cx="4584737" cy="4295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2140" y="56612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Сканография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28441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Необычные виды фотосьемки: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5620598"/>
            <a:ext cx="220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Стереофотография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2140" y="56612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Стробизм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3"/>
          <a:stretch/>
        </p:blipFill>
        <p:spPr>
          <a:xfrm>
            <a:off x="107504" y="1428621"/>
            <a:ext cx="4476672" cy="405765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5"/>
          <a:stretch/>
        </p:blipFill>
        <p:spPr>
          <a:xfrm>
            <a:off x="4812140" y="1438146"/>
            <a:ext cx="4126631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43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Необычные виды фотосьемки: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928" y="5130381"/>
            <a:ext cx="4920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Фотоохота</a:t>
            </a:r>
          </a:p>
          <a:p>
            <a:pPr algn="ctr"/>
            <a:r>
              <a:rPr lang="ru-RU" dirty="0" smtClean="0"/>
              <a:t>объектом </a:t>
            </a:r>
            <a:r>
              <a:rPr lang="ru-RU" dirty="0"/>
              <a:t>фотосъёмки являются животные, птицы, насекомые в естественных природных условиях. Требуют от фотографа усидчивости и терпения, так как приходится часами сидеть и ждать животное или птицу.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3272" y="4795897"/>
            <a:ext cx="43192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Чёрно-белая фотография</a:t>
            </a:r>
          </a:p>
          <a:p>
            <a:pPr algn="ctr"/>
            <a:r>
              <a:rPr lang="ru-RU" sz="1600" dirty="0"/>
              <a:t>С</a:t>
            </a:r>
            <a:r>
              <a:rPr lang="ru-RU" sz="1600" dirty="0" smtClean="0"/>
              <a:t>амый </a:t>
            </a:r>
            <a:r>
              <a:rPr lang="ru-RU" sz="1600" dirty="0"/>
              <a:t>первый вид фотоснимков. Несмотря на то что уже давно появилась цветная фотография чёрно-белая остаётся также популярна, особенно в художественной фотосъёмке. Цветные снимки преобразуются в чёрно-белые для придания особого смысла элементам фотографии.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7" y="1052736"/>
            <a:ext cx="4681813" cy="396044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7"/>
          <a:stretch/>
        </p:blipFill>
        <p:spPr>
          <a:xfrm>
            <a:off x="4999688" y="908720"/>
            <a:ext cx="4090570" cy="376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56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Необычные виды фотосьемки: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564" y="4810223"/>
            <a:ext cx="49206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Химическая </a:t>
            </a:r>
            <a:r>
              <a:rPr lang="ru-RU" sz="1600" b="1" dirty="0" smtClean="0"/>
              <a:t>автография</a:t>
            </a:r>
            <a:endParaRPr lang="ru-RU" sz="1600" b="1" dirty="0"/>
          </a:p>
          <a:p>
            <a:pPr algn="ctr"/>
            <a:r>
              <a:rPr lang="ru-RU" sz="1600" dirty="0"/>
              <a:t>С</a:t>
            </a:r>
            <a:r>
              <a:rPr lang="ru-RU" sz="1600" dirty="0" smtClean="0"/>
              <a:t>рез </a:t>
            </a:r>
            <a:r>
              <a:rPr lang="ru-RU" sz="1600" dirty="0"/>
              <a:t>биологических тканей (растения, животных) прикладывают к фотобумаге, вещества межклеточной жидкости вступают в фотохимический процесс, результат – точное изображение объекта. Один из видов – радиоавтография, при прижимании объекта содержащего радиоактивные изотопы к фотобумаге, образуется скрытое изображение</a:t>
            </a:r>
            <a:r>
              <a:rPr lang="ru-RU" dirty="0"/>
              <a:t>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421"/>
          <a:stretch/>
        </p:blipFill>
        <p:spPr>
          <a:xfrm>
            <a:off x="179512" y="1412776"/>
            <a:ext cx="4985174" cy="316835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16"/>
          <a:stretch/>
        </p:blipFill>
        <p:spPr>
          <a:xfrm>
            <a:off x="5617017" y="980728"/>
            <a:ext cx="3354348" cy="38702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65088" y="4850934"/>
            <a:ext cx="4087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Шадография</a:t>
            </a:r>
            <a:endParaRPr lang="ru-RU" b="1" dirty="0"/>
          </a:p>
          <a:p>
            <a:pPr algn="ctr"/>
            <a:r>
              <a:rPr lang="ru-RU" dirty="0"/>
              <a:t>В</a:t>
            </a:r>
            <a:r>
              <a:rPr lang="ru-RU" dirty="0" smtClean="0"/>
              <a:t>ид </a:t>
            </a:r>
            <a:r>
              <a:rPr lang="ru-RU" dirty="0"/>
              <a:t>фотоискусства представляющий собой абстрактные снимки. Художник-фотограф </a:t>
            </a:r>
            <a:r>
              <a:rPr lang="ru-RU" dirty="0" err="1"/>
              <a:t>Кристиан</a:t>
            </a:r>
            <a:r>
              <a:rPr lang="ru-RU" dirty="0"/>
              <a:t> </a:t>
            </a:r>
            <a:r>
              <a:rPr lang="ru-RU" dirty="0" err="1"/>
              <a:t>Шад</a:t>
            </a:r>
            <a:r>
              <a:rPr lang="ru-RU" dirty="0"/>
              <a:t> в 1918 году с помощью вырезок из газет и светочувствительной бумаги создавал абстрактные композиции.</a:t>
            </a:r>
          </a:p>
        </p:txBody>
      </p:sp>
    </p:spTree>
    <p:extLst>
      <p:ext uri="{BB962C8B-B14F-4D97-AF65-F5344CB8AC3E}">
        <p14:creationId xmlns:p14="http://schemas.microsoft.com/office/powerpoint/2010/main" val="1650428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Необычные виды фотосьемки: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84918" y="455822"/>
            <a:ext cx="220756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pPr algn="ctr"/>
            <a:r>
              <a:rPr lang="ru-RU" b="1" dirty="0" err="1"/>
              <a:t>Споттинг</a:t>
            </a:r>
            <a:endParaRPr lang="ru-RU" b="1" dirty="0"/>
          </a:p>
          <a:p>
            <a:pPr algn="ctr"/>
            <a:r>
              <a:rPr lang="ru-RU" dirty="0"/>
              <a:t>О</a:t>
            </a:r>
            <a:r>
              <a:rPr lang="ru-RU" dirty="0" smtClean="0"/>
              <a:t>собый </a:t>
            </a:r>
            <a:r>
              <a:rPr lang="ru-RU" dirty="0"/>
              <a:t>вид увлечения, </a:t>
            </a:r>
            <a:r>
              <a:rPr lang="ru-RU" dirty="0" err="1"/>
              <a:t>споттеры</a:t>
            </a:r>
            <a:r>
              <a:rPr lang="ru-RU" dirty="0"/>
              <a:t> фотографируют летательные аппараты, в основном самолёты на аэродромах. Суть хобби заключается в фиксации номера самолёта и где он в это время находится. Требует большого опыта так как летательные аппараты движутся с большой скоростью. Иногда </a:t>
            </a:r>
            <a:r>
              <a:rPr lang="ru-RU" dirty="0" err="1"/>
              <a:t>споттерам</a:t>
            </a:r>
            <a:r>
              <a:rPr lang="ru-RU" dirty="0"/>
              <a:t> удаётся зафиксировать аварийные ситуации на аэродромах.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9"/>
            <a:ext cx="6152289" cy="4104456"/>
          </a:xfrm>
        </p:spPr>
      </p:pic>
    </p:spTree>
    <p:extLst>
      <p:ext uri="{BB962C8B-B14F-4D97-AF65-F5344CB8AC3E}">
        <p14:creationId xmlns:p14="http://schemas.microsoft.com/office/powerpoint/2010/main" val="120171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0"/>
            <a:ext cx="464400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Современная художественная фотография переступает через ограничения, превращаясь из фотографии в искусство. В ней допустимы приемы, находящиеся за пределами классической съемки. Это могут быть как новейшие методы, например, компьютерная графика, так и очень старые методы обработки, материалы или устройства — крупнозернистые фотоматериалы, бромосеребряная фотобумага, монокулярные объективы, </a:t>
            </a:r>
            <a:r>
              <a:rPr lang="ru-RU" dirty="0" err="1"/>
              <a:t>тонирование</a:t>
            </a:r>
            <a:r>
              <a:rPr lang="ru-RU" dirty="0"/>
              <a:t> и другие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И все же главное отличие современной художественной фотографии — это ее место в нашей </a:t>
            </a:r>
            <a:r>
              <a:rPr lang="ru-RU" dirty="0" smtClean="0"/>
              <a:t>жизни. Фотограф стремится максимально передать в фотографиях настроение, эмоцию, красоту, заложенную в кадр. В художественном фото может подниматься как глобальная проблема(ухудшение экологии планеты, плохие черты характера, несправедливость), так и светлое, приятное событие (рождение, свадьба, праздник). Благодаря таким фото мы вдохновляемся , получаем заряд эмоций, напрямую контактируя с фотографом через  данный </a:t>
            </a:r>
            <a:r>
              <a:rPr lang="ru-RU" dirty="0" err="1" smtClean="0"/>
              <a:t>обьект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2" b="-4811"/>
          <a:stretch/>
        </p:blipFill>
        <p:spPr>
          <a:xfrm>
            <a:off x="153941" y="116631"/>
            <a:ext cx="4318631" cy="28679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5" r="8210" b="9700"/>
          <a:stretch/>
        </p:blipFill>
        <p:spPr>
          <a:xfrm>
            <a:off x="584276" y="2984572"/>
            <a:ext cx="3457959" cy="38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49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146" y="-387424"/>
            <a:ext cx="8229600" cy="1143000"/>
          </a:xfrm>
        </p:spPr>
        <p:txBody>
          <a:bodyPr/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4709160"/>
          </a:xfrm>
        </p:spPr>
        <p:txBody>
          <a:bodyPr/>
          <a:lstStyle/>
          <a:p>
            <a:pPr algn="ctr"/>
            <a:r>
              <a:rPr lang="ru-RU" dirty="0" smtClean="0"/>
              <a:t>Теперь я предлагаю поиграть в викторину. Я буду зачитывать информацию о создании фото Питера Лика и показывать сам кадр , а целью аудитории будет ответить на вопрос на смекалку и постараться раскрыть смысл художественного снимка, заложенный автором.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38" y="2969242"/>
            <a:ext cx="4960123" cy="37200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2880320" cy="380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42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ru-RU" dirty="0"/>
              <a:t>«Фантом»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463012" cy="4708525"/>
          </a:xfrm>
        </p:spPr>
      </p:pic>
      <p:sp>
        <p:nvSpPr>
          <p:cNvPr id="5" name="TextBox 4"/>
          <p:cNvSpPr txBox="1"/>
          <p:nvPr/>
        </p:nvSpPr>
        <p:spPr>
          <a:xfrm>
            <a:off x="251520" y="5661248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Снимок, сделанный в 1999 году Питером Ликом, называется «Фантом». Его стоимость оценивают в 6,5 (!) млн долл. Пока это самая дорогая фотография в мире за всю историю. Питер Лик сделал ее, когда находился в каньоне Антилопы, штат Аризона.</a:t>
            </a:r>
          </a:p>
        </p:txBody>
      </p:sp>
    </p:spTree>
    <p:extLst>
      <p:ext uri="{BB962C8B-B14F-4D97-AF65-F5344CB8AC3E}">
        <p14:creationId xmlns:p14="http://schemas.microsoft.com/office/powerpoint/2010/main" val="3351089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ru-RU" dirty="0"/>
              <a:t>«Фантом»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5661248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Это очень популярное у пейзажных фотографов место. На снимке – лучи света, образующие нечто похожее на полупрозрачный призрак – откуда и название. Это черно-белая версия фотографии, которая ранее была отпечатана в цвете и называлась «Призрак» (</a:t>
            </a:r>
            <a:r>
              <a:rPr lang="ru-RU" dirty="0" err="1"/>
              <a:t>Ghost</a:t>
            </a:r>
            <a:r>
              <a:rPr lang="ru-RU" dirty="0"/>
              <a:t>).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07" y="836712"/>
            <a:ext cx="6803602" cy="4708525"/>
          </a:xfrm>
        </p:spPr>
      </p:pic>
    </p:spTree>
    <p:extLst>
      <p:ext uri="{BB962C8B-B14F-4D97-AF65-F5344CB8AC3E}">
        <p14:creationId xmlns:p14="http://schemas.microsoft.com/office/powerpoint/2010/main" val="2047255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Зачем автор изменил первоначальное фото?: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255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Зачем автор изменил первоначальное фото?: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Почему фотограф решил ее изменить? «Некоторые из текстур и контуров лучше подходят для черно-белой фотографии», — объясняет он, добавив, что «интенсивный контраст, который получился между светом и фоном, удивителен; это один из самым красноречивых снимков, который мне удалось запечатлеть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799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/>
          <a:lstStyle/>
          <a:p>
            <a:r>
              <a:rPr lang="en-US" dirty="0"/>
              <a:t>«One»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6800464" cy="4708525"/>
          </a:xfrm>
        </p:spPr>
      </p:pic>
      <p:sp>
        <p:nvSpPr>
          <p:cNvPr id="5" name="TextBox 4"/>
          <p:cNvSpPr txBox="1"/>
          <p:nvPr/>
        </p:nvSpPr>
        <p:spPr>
          <a:xfrm>
            <a:off x="107504" y="5661248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Фотография «</a:t>
            </a:r>
            <a:r>
              <a:rPr lang="ru-RU" sz="2400" dirty="0" err="1"/>
              <a:t>One</a:t>
            </a:r>
            <a:r>
              <a:rPr lang="ru-RU" sz="2400" dirty="0"/>
              <a:t>» Питера Лика, за которую в декабре 2010 года анонимный покупатель заплатил один миллион долларов.</a:t>
            </a:r>
          </a:p>
        </p:txBody>
      </p:sp>
    </p:spTree>
    <p:extLst>
      <p:ext uri="{BB962C8B-B14F-4D97-AF65-F5344CB8AC3E}">
        <p14:creationId xmlns:p14="http://schemas.microsoft.com/office/powerpoint/2010/main" val="1776264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смысл автор заложил в фотографию?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0706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смысл автор заложил в фотографию?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«На своих фотографиях я хочу захватить силу природы и показать ее так, чтобы она могла вдохновлять других», — так  о своих работах рассказал австралийский фотограф Питер </a:t>
            </a:r>
            <a:r>
              <a:rPr lang="ru-RU" dirty="0" smtClean="0"/>
              <a:t>Лик.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760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ru-RU" dirty="0" smtClean="0"/>
              <a:t>Вечная красота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7059340" cy="4708525"/>
          </a:xfrm>
        </p:spPr>
      </p:pic>
      <p:sp>
        <p:nvSpPr>
          <p:cNvPr id="5" name="TextBox 4"/>
          <p:cNvSpPr txBox="1"/>
          <p:nvPr/>
        </p:nvSpPr>
        <p:spPr>
          <a:xfrm>
            <a:off x="0" y="538797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Во время аукциона человек, который приобрел «</a:t>
            </a:r>
            <a:r>
              <a:rPr lang="ru-RU" dirty="0" err="1"/>
              <a:t>Phantom</a:t>
            </a:r>
            <a:r>
              <a:rPr lang="ru-RU" dirty="0"/>
              <a:t>» за 6,5 миллионов долларов, купил также фотографию  Лика «Иллюзион» за 2,4 миллиона долларов, а также «Вечные настроения» за 1,1 миллиона долларов. Фотография «Вечные настроения», как и «Фантом»,  является монохромным вариантом «Вечной красоты» (на фото). (Фото: </a:t>
            </a:r>
            <a:r>
              <a:rPr lang="ru-RU" dirty="0" err="1"/>
              <a:t>Peter</a:t>
            </a:r>
            <a:r>
              <a:rPr lang="ru-RU" dirty="0"/>
              <a:t> </a:t>
            </a:r>
            <a:r>
              <a:rPr lang="ru-RU" dirty="0" err="1"/>
              <a:t>Lik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06113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вы думаете о данной фотографии? Что вас в ней и привлекло и как вы считаете, почему ее купили за такую большую сумму?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611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Необычные виды фотосьемки: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5753100" cy="3857625"/>
          </a:xfrm>
        </p:spPr>
      </p:pic>
      <p:sp>
        <p:nvSpPr>
          <p:cNvPr id="7" name="TextBox 6"/>
          <p:cNvSpPr txBox="1"/>
          <p:nvPr/>
        </p:nvSpPr>
        <p:spPr>
          <a:xfrm>
            <a:off x="1259632" y="4869160"/>
            <a:ext cx="59046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 Ночная фотосъёмка</a:t>
            </a:r>
          </a:p>
          <a:p>
            <a:pPr algn="ctr"/>
            <a:r>
              <a:rPr lang="ru-RU" dirty="0" smtClean="0"/>
              <a:t>Ночная </a:t>
            </a:r>
            <a:r>
              <a:rPr lang="ru-RU" dirty="0"/>
              <a:t>фотография подразумевает фотосъёмку ночью и собственно полученные при этой съёмке кадры. Учитывая то что ночью нет достаточно света для фотосъёмки фотограф должен использовать длинные выдержки, светосильные объективы, и высокие значения чувствительности ISO.</a:t>
            </a:r>
          </a:p>
        </p:txBody>
      </p:sp>
    </p:spTree>
    <p:extLst>
      <p:ext uri="{BB962C8B-B14F-4D97-AF65-F5344CB8AC3E}">
        <p14:creationId xmlns:p14="http://schemas.microsoft.com/office/powerpoint/2010/main" val="2579405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Художественная фотография – это своеобразное искусство, в котором фотографы выражают свои эмоции, затрагивают проблемы общества и показывают красоты нашей планеты. Автор контактирует с нами посредством фотографии, и именно поэтому фотоискусство получило большое призвание среди истинных ценителей прекрасного.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73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Необычные виды фотосьемки: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1052736"/>
            <a:ext cx="38736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Мобилография</a:t>
            </a:r>
            <a:r>
              <a:rPr lang="ru-RU" dirty="0" smtClean="0"/>
              <a:t> </a:t>
            </a:r>
            <a:endParaRPr lang="ru-RU" dirty="0"/>
          </a:p>
          <a:p>
            <a:pPr algn="ctr"/>
            <a:r>
              <a:rPr lang="ru-RU" dirty="0"/>
              <a:t>П</a:t>
            </a:r>
            <a:r>
              <a:rPr lang="ru-RU" dirty="0" smtClean="0"/>
              <a:t>оявилась </a:t>
            </a:r>
            <a:r>
              <a:rPr lang="ru-RU" dirty="0"/>
              <a:t>в начале двадцать первого века. Производится встроенными в бытовую технику фотокамерами, это могут быть мобильные телефоны, карманные персональные компьютеры, зажигалки, бинокли. Из-за низкой разрешающей способности фотографии сделанные такими фотоаппаратами имеют очень низкое качество, но они могут быть интересны тем что сделаны из необычного ракурса или сделаны спонтанно. В этом жанре фотографии важно в первую очередь что изображено на снимке, а не то какого качества фотография. В современном галерейном пространстве уже созданы несколько арт-проектов в жанре "</a:t>
            </a:r>
            <a:r>
              <a:rPr lang="ru-RU" dirty="0" err="1"/>
              <a:t>мобилографии</a:t>
            </a:r>
            <a:r>
              <a:rPr lang="ru-RU" dirty="0" smtClean="0"/>
              <a:t>".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00895"/>
            <a:ext cx="4821015" cy="4708525"/>
          </a:xfrm>
        </p:spPr>
      </p:pic>
    </p:spTree>
    <p:extLst>
      <p:ext uri="{BB962C8B-B14F-4D97-AF65-F5344CB8AC3E}">
        <p14:creationId xmlns:p14="http://schemas.microsoft.com/office/powerpoint/2010/main" val="230119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Необычные виды фотосьемки: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1052736"/>
            <a:ext cx="38736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Ню</a:t>
            </a:r>
          </a:p>
          <a:p>
            <a:pPr algn="ctr"/>
            <a:r>
              <a:rPr lang="ru-RU" dirty="0"/>
              <a:t>В истории нет определённой даты зарождения этого жанра. Известно, что в начале 1840-х в Париже появились выставки «</a:t>
            </a:r>
            <a:r>
              <a:rPr lang="ru-RU" dirty="0" err="1"/>
              <a:t>дагеротипных</a:t>
            </a:r>
            <a:r>
              <a:rPr lang="ru-RU" dirty="0"/>
              <a:t> изображений» обнажённой натуры. Примерно в это же время живописцы начали использовать фотографии обнажённых тел. </a:t>
            </a:r>
            <a:r>
              <a:rPr lang="ru-RU" dirty="0" smtClean="0"/>
              <a:t>Пространство </a:t>
            </a:r>
            <a:r>
              <a:rPr lang="ru-RU" dirty="0"/>
              <a:t>для съёмки обычно было заполнено античными скульптурами с нейтральным фоном. И только в конце века появились фотографии обнажённых тел на открытом </a:t>
            </a:r>
            <a:r>
              <a:rPr lang="ru-RU" dirty="0" err="1" smtClean="0"/>
              <a:t>воздухе.Открытие</a:t>
            </a:r>
            <a:r>
              <a:rPr lang="ru-RU" dirty="0" smtClean="0"/>
              <a:t> </a:t>
            </a:r>
            <a:r>
              <a:rPr lang="ru-RU" dirty="0"/>
              <a:t>в 1851 году фотомонтажа немного расширило возможности для авторов ню. Методом печати снимка с нескольких </a:t>
            </a:r>
            <a:r>
              <a:rPr lang="ru-RU" dirty="0" err="1"/>
              <a:t>коллодиевых</a:t>
            </a:r>
            <a:r>
              <a:rPr lang="ru-RU" dirty="0"/>
              <a:t> негативов создавались различные несуществующие образы (например, русалки).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4896544" cy="3954563"/>
          </a:xfrm>
        </p:spPr>
      </p:pic>
    </p:spTree>
    <p:extLst>
      <p:ext uri="{BB962C8B-B14F-4D97-AF65-F5344CB8AC3E}">
        <p14:creationId xmlns:p14="http://schemas.microsoft.com/office/powerpoint/2010/main" val="3352731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Необычные виды фотосьемки: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5443609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Макро</a:t>
            </a:r>
            <a:endParaRPr lang="ru-RU" b="1" dirty="0"/>
          </a:p>
          <a:p>
            <a:pPr algn="ctr"/>
            <a:r>
              <a:rPr lang="ru-RU" dirty="0" smtClean="0"/>
              <a:t>Получение </a:t>
            </a:r>
            <a:r>
              <a:rPr lang="ru-RU" dirty="0"/>
              <a:t>с помощью фотоаппарата крупного изображения. Иногда под словом макросъёмка понимают фотографию сделанную с близкого расстояния. Для макросъёмки применяют обычно объектив с большим фокусным расстоянием или специализированные – с фиксированным фокусным расстоянием 50,100 или 180 мм.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36" y="908720"/>
            <a:ext cx="6624736" cy="4419942"/>
          </a:xfrm>
        </p:spPr>
      </p:pic>
    </p:spTree>
    <p:extLst>
      <p:ext uri="{BB962C8B-B14F-4D97-AF65-F5344CB8AC3E}">
        <p14:creationId xmlns:p14="http://schemas.microsoft.com/office/powerpoint/2010/main" val="2391014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Необычные виды фотосьемки: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1052736"/>
            <a:ext cx="32975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Документальная фотография</a:t>
            </a:r>
          </a:p>
          <a:p>
            <a:pPr algn="ctr"/>
            <a:r>
              <a:rPr lang="ru-RU" dirty="0" smtClean="0"/>
              <a:t>К </a:t>
            </a:r>
            <a:r>
              <a:rPr lang="ru-RU" dirty="0"/>
              <a:t>этому жанру может относиться любой вид фотосъёмки, если он документально передает события или объект. Но в последнее время </a:t>
            </a:r>
            <a:r>
              <a:rPr lang="ru-RU" dirty="0" err="1"/>
              <a:t>массмедиа</a:t>
            </a:r>
            <a:r>
              <a:rPr lang="ru-RU" dirty="0"/>
              <a:t> изменили требования к документальному материалу. Документальная фотография на сегодняшний день уступила место фотожурналистике. Зачастую снимки сделанные авторами – документалистами имеют не только документальную , но и художественную ценность. Работы таких фотографов можно увидеть в галереях, книгах, художественных фотоальбомах.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5784059" cy="4320480"/>
          </a:xfrm>
        </p:spPr>
      </p:pic>
    </p:spTree>
    <p:extLst>
      <p:ext uri="{BB962C8B-B14F-4D97-AF65-F5344CB8AC3E}">
        <p14:creationId xmlns:p14="http://schemas.microsoft.com/office/powerpoint/2010/main" val="1050259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Необычные виды фотосьемки: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730481"/>
            <a:ext cx="26997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Аэрофотосъёмка</a:t>
            </a:r>
          </a:p>
          <a:p>
            <a:pPr algn="ctr"/>
            <a:r>
              <a:rPr lang="ru-RU" dirty="0"/>
              <a:t>С</a:t>
            </a:r>
            <a:r>
              <a:rPr lang="ru-RU" dirty="0" smtClean="0"/>
              <a:t>амо </a:t>
            </a:r>
            <a:r>
              <a:rPr lang="ru-RU" dirty="0"/>
              <a:t>название говорит за себя, это фотосъёмка территории </a:t>
            </a:r>
            <a:r>
              <a:rPr lang="ru-RU" dirty="0" err="1"/>
              <a:t>аэрофотоаппаратом</a:t>
            </a:r>
            <a:r>
              <a:rPr lang="ru-RU" dirty="0"/>
              <a:t>, с самолёта, вертолёта или другого типа летательного аппарата. Для повышения качества </a:t>
            </a:r>
            <a:r>
              <a:rPr lang="ru-RU" dirty="0" err="1"/>
              <a:t>аэроснимков</a:t>
            </a:r>
            <a:r>
              <a:rPr lang="ru-RU" dirty="0"/>
              <a:t> используют специальные </a:t>
            </a:r>
            <a:r>
              <a:rPr lang="ru-RU" dirty="0" err="1"/>
              <a:t>аэрофотообьективы</a:t>
            </a:r>
            <a:r>
              <a:rPr lang="ru-RU" dirty="0"/>
              <a:t> с высокой разрешающей способностью. Обработку полученных фотографий производят специальными компьютерными комплексами – цифровыми фотограмметрическими станциями.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4" y="1628800"/>
            <a:ext cx="6096000" cy="4076700"/>
          </a:xfrm>
        </p:spPr>
      </p:pic>
    </p:spTree>
    <p:extLst>
      <p:ext uri="{BB962C8B-B14F-4D97-AF65-F5344CB8AC3E}">
        <p14:creationId xmlns:p14="http://schemas.microsoft.com/office/powerpoint/2010/main" val="917731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Необычные виды фотосьемки: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44744" y="685411"/>
            <a:ext cx="29992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Архитектурная фотография</a:t>
            </a:r>
          </a:p>
          <a:p>
            <a:pPr algn="ctr"/>
            <a:r>
              <a:rPr lang="ru-RU" dirty="0"/>
              <a:t>Д</a:t>
            </a:r>
            <a:r>
              <a:rPr lang="ru-RU" dirty="0" smtClean="0"/>
              <a:t>окументальная </a:t>
            </a:r>
            <a:r>
              <a:rPr lang="ru-RU" dirty="0"/>
              <a:t>передача с помощью фотографии внешнего вида или деталей того или иного архитектурного объекта. Также часто применяется для художественной фотографии, возможна потеря документальной точности в форме, отделке или элементов декора. Одной из разновидностью архитектурной фотографии является интерьерная фотосъёмка. Объективы в основном применяются широкоугольные, дающие возможность более широкого охвата изображения.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1" y="1196752"/>
            <a:ext cx="5715000" cy="4286250"/>
          </a:xfrm>
        </p:spPr>
      </p:pic>
    </p:spTree>
    <p:extLst>
      <p:ext uri="{BB962C8B-B14F-4D97-AF65-F5344CB8AC3E}">
        <p14:creationId xmlns:p14="http://schemas.microsoft.com/office/powerpoint/2010/main" val="1327159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216</TotalTime>
  <Words>1472</Words>
  <Application>Microsoft Office PowerPoint</Application>
  <PresentationFormat>Экран (4:3)</PresentationFormat>
  <Paragraphs>81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Художественная фотография</vt:lpstr>
      <vt:lpstr>Презентация PowerPoint</vt:lpstr>
      <vt:lpstr>Необычные виды фотосьемки:</vt:lpstr>
      <vt:lpstr>Необычные виды фотосьемки:</vt:lpstr>
      <vt:lpstr>Необычные виды фотосьемки:</vt:lpstr>
      <vt:lpstr>Необычные виды фотосьемки:</vt:lpstr>
      <vt:lpstr>Необычные виды фотосьемки:</vt:lpstr>
      <vt:lpstr>Необычные виды фотосьемки:</vt:lpstr>
      <vt:lpstr>Необычные виды фотосьемки:</vt:lpstr>
      <vt:lpstr>Необычные виды фотосьемки:</vt:lpstr>
      <vt:lpstr>Необычные виды фотосьемки:</vt:lpstr>
      <vt:lpstr>Необычные виды фотосьемки:</vt:lpstr>
      <vt:lpstr>Необычные виды фотосьемки:</vt:lpstr>
      <vt:lpstr>Необычные виды фотосьемки:</vt:lpstr>
      <vt:lpstr>Необычные виды фотосьемки:</vt:lpstr>
      <vt:lpstr>Необычные виды фотосьемки:</vt:lpstr>
      <vt:lpstr>Необычные виды фотосьемки:</vt:lpstr>
      <vt:lpstr>Необычные виды фотосьемки:</vt:lpstr>
      <vt:lpstr>Необычные виды фотосьемки:</vt:lpstr>
      <vt:lpstr>Викторина</vt:lpstr>
      <vt:lpstr>«Фантом»</vt:lpstr>
      <vt:lpstr>«Фантом»</vt:lpstr>
      <vt:lpstr>Зачем автор изменил первоначальное фото?:</vt:lpstr>
      <vt:lpstr>Зачем автор изменил первоначальное фото?:</vt:lpstr>
      <vt:lpstr>«One»</vt:lpstr>
      <vt:lpstr>Какой смысл автор заложил в фотографию?</vt:lpstr>
      <vt:lpstr>Какой смысл автор заложил в фотографию?</vt:lpstr>
      <vt:lpstr>Вечная красота</vt:lpstr>
      <vt:lpstr>Что вы думаете о данной фотографии? Что вас в ней и привлекло и как вы считаете, почему ее купили за такую большую сумму?</vt:lpstr>
      <vt:lpstr>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 g505</dc:creator>
  <cp:lastModifiedBy>Lenovo g505</cp:lastModifiedBy>
  <cp:revision>15</cp:revision>
  <dcterms:created xsi:type="dcterms:W3CDTF">2016-10-08T16:27:40Z</dcterms:created>
  <dcterms:modified xsi:type="dcterms:W3CDTF">2016-10-09T07:29:44Z</dcterms:modified>
</cp:coreProperties>
</file>