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Презентацию подготовил</a:t>
            </a:r>
          </a:p>
          <a:p>
            <a:r>
              <a:rPr lang="ru-RU" dirty="0" err="1" smtClean="0"/>
              <a:t>Подлужный</a:t>
            </a:r>
            <a:r>
              <a:rPr lang="ru-RU" dirty="0" smtClean="0"/>
              <a:t> Станислав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Храм Лотоса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680520" cy="3089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82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84976" cy="1979239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Храм обладает неповторимой системой «естественной вентиляции». Благодаря открытым проемам у основания здания и на его вершине, теплый воздух из центрального зала выходит через отверстие в куполе, а прохладный воздух, проходя через бассейны с водой и фундамент, поступает в зал, поддерживая внутри приемлемую температуру.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58364"/>
            <a:ext cx="4320479" cy="2850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419418" cy="255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93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60672" cy="1183443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Чтобы подняться к храму Лотоса, необходимо будет разуться. Обувь примут на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хранение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совершенно бесплатно. За вход на территорию храма денег с вас тоже не возьмут.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027894" cy="4699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34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Храм вмещает в себя до 1300 человек. Вокруг строения всегда очень людно и много туристов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620000" cy="4886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5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Храм Лотоса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— главный храм религии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Бахаи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в Индии и сопредельных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странах, построенный в 1986 году. Расположен в городе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Нью-Дели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 - столице Индии. </a:t>
            </a:r>
            <a:br>
              <a:rPr lang="ru-RU" sz="22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dirty="0"/>
              <a:t>Огромное здание из белоснежного </a:t>
            </a:r>
            <a:r>
              <a:rPr lang="ru-RU" dirty="0" err="1"/>
              <a:t>пентелийского</a:t>
            </a:r>
            <a:r>
              <a:rPr lang="ru-RU" dirty="0"/>
              <a:t> мрамора в форме распускающегося цветка лотоса — одна из наиболее популярных среди туристов достопримечательностей Дели. 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39194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43" y="3543899"/>
            <a:ext cx="3960440" cy="303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9868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4818112" cy="321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Пророчества </a:t>
            </a:r>
            <a:r>
              <a:rPr lang="ru-RU" b="1" dirty="0">
                <a:solidFill>
                  <a:srgbClr val="00B0F0"/>
                </a:solidFill>
              </a:rPr>
              <a:t>про Храм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43735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450 лет назад Шах Акбар величайший из династии Моголов мечтал о своем величественном дворце, об объединении всех народов Индии под знаменем единой всеобщей веры: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«И приснилось мне, что камень за камнем я воздвиг священный храм. Не пагоду и не мечеть и не церковь, но возвышенное и проще с вратами открытыми для дыхания небес и истина и мир и любовь и справедливость нашли и поселились в нем».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09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err="1">
                <a:solidFill>
                  <a:srgbClr val="FF0000"/>
                </a:solidFill>
              </a:rPr>
              <a:t>Бахайский</a:t>
            </a:r>
            <a:r>
              <a:rPr lang="ru-RU" sz="2700" dirty="0">
                <a:solidFill>
                  <a:srgbClr val="FF0000"/>
                </a:solidFill>
              </a:rPr>
              <a:t> храм Лотоса многие называют Матерью всех храмов на полуострове Индостан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768752" cy="459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08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7030A0"/>
                </a:solidFill>
              </a:rPr>
              <a:t>Создателем это прекрасного строения является иранский архитектор 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</a:rPr>
              <a:t>Фариборз</a:t>
            </a:r>
            <a:r>
              <a:rPr lang="ru-RU" sz="2000" b="1" dirty="0" smtClean="0">
                <a:solidFill>
                  <a:srgbClr val="7030A0"/>
                </a:solidFill>
              </a:rPr>
              <a:t>  </a:t>
            </a:r>
            <a:r>
              <a:rPr lang="ru-RU" sz="2000" b="1" dirty="0" err="1" smtClean="0">
                <a:solidFill>
                  <a:srgbClr val="7030A0"/>
                </a:solidFill>
              </a:rPr>
              <a:t>Сахба</a:t>
            </a:r>
            <a:r>
              <a:rPr lang="ru-RU" sz="2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3" y="1556792"/>
            <a:ext cx="7620000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53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бахаи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открыты для всех людей, независимо от вероисповедания.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01856" cy="440740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b="1" dirty="0" smtClean="0"/>
              <a:t>  Любой </a:t>
            </a:r>
            <a:r>
              <a:rPr lang="ru-RU" b="1" dirty="0"/>
              <a:t>человек может также зайти в храм и помолиться самостоятельно. </a:t>
            </a:r>
            <a:endParaRPr lang="ru-RU" b="1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b="1" dirty="0" smtClean="0"/>
              <a:t>  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32" y="1340768"/>
            <a:ext cx="4122492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27477"/>
            <a:ext cx="3641981" cy="2731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7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176464" cy="3078081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 Все </a:t>
            </a:r>
            <a:r>
              <a:rPr lang="ru-RU" b="1" dirty="0">
                <a:solidFill>
                  <a:schemeClr val="tx1"/>
                </a:solidFill>
              </a:rPr>
              <a:t>храмы имеют разнообразную архитектуру, но общим для них является девятиугольная форма в плане и центральный купол. У каждого храма есть девять входов, что символизирует открытость всему человечеству.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5815"/>
            <a:ext cx="3907875" cy="259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63139"/>
            <a:ext cx="3063925" cy="4037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7927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700808"/>
            <a:ext cx="4038600" cy="4407408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ru-RU" dirty="0" smtClean="0">
                <a:latin typeface="Candara" panose="020E0502030303020204" pitchFamily="34" charset="0"/>
              </a:rPr>
              <a:t> 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«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Лепестки» расположены в три ряда и сделаны из белого бетона, а снаружи облицованы белыми мраморными плитами. Внутренний ряд образует свод здания и напоминает еще не распустившийся бутон цветка. Внутри расположен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центральный зал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диаметром 75 м, рассчитанный на 1300 мест. Расстояние от пола до вершины здания – 35 м.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458072" cy="2975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9" y="3717032"/>
            <a:ext cx="4038600" cy="268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63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2555303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Храм окружен девятью бассейнами, создающими впечатление, что здание, подобно цветку лотоса, стоит на воде. В храме есть отделы, посвященные всем мировым религиям.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/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096344" cy="37624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398540" cy="3794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844">
            <a:off x="2526673" y="4112350"/>
            <a:ext cx="3038061" cy="2373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97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97</TotalTime>
  <Words>391</Words>
  <Application>Microsoft Office PowerPoint</Application>
  <PresentationFormat>Экран (4:3)</PresentationFormat>
  <Paragraphs>22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Аптека</vt:lpstr>
      <vt:lpstr>Храм Лотоса</vt:lpstr>
      <vt:lpstr>Храм Лотоса — главный храм религии Бахаи в Индии и сопредельных странах, построенный в 1986 году. Расположен в городе Нью-Дели - столице Индии.  </vt:lpstr>
      <vt:lpstr>Пророчества про Храм</vt:lpstr>
      <vt:lpstr>Бахайский храм Лотоса многие называют Матерью всех храмов на полуострове Индостан. </vt:lpstr>
      <vt:lpstr>Создателем это прекрасного строения является иранский архитектор  Фариборз  Сахба.</vt:lpstr>
      <vt:lpstr>Храмы бахаи открыты для всех людей, независимо от вероисповедания.</vt:lpstr>
      <vt:lpstr>Презентация PowerPoint</vt:lpstr>
      <vt:lpstr>Презентация PowerPoint</vt:lpstr>
      <vt:lpstr>Храм окружен девятью бассейнами, создающими впечатление, что здание, подобно цветку лотоса, стоит на воде. В храме есть отделы, посвященные всем мировым религиям.    </vt:lpstr>
      <vt:lpstr>Храм обладает неповторимой системой «естественной вентиляции». Благодаря открытым проемам у основания здания и на его вершине, теплый воздух из центрального зала выходит через отверстие в куполе, а прохладный воздух, проходя через бассейны с водой и фундамент, поступает в зал, поддерживая внутри приемлемую температуру.   </vt:lpstr>
      <vt:lpstr>Чтобы подняться к храму Лотоса, необходимо будет разуться. Обувь примут на хранение совершенно бесплатно. За вход на территорию храма денег с вас тоже не возьмут.  </vt:lpstr>
      <vt:lpstr>Храм вмещает в себя до 1300 человек. Вокруг строения всегда очень людно и много туристов.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Format-1</dc:creator>
  <cp:lastModifiedBy>Format-1</cp:lastModifiedBy>
  <cp:revision>10</cp:revision>
  <dcterms:created xsi:type="dcterms:W3CDTF">2016-09-14T19:02:45Z</dcterms:created>
  <dcterms:modified xsi:type="dcterms:W3CDTF">2016-09-14T20:54:05Z</dcterms:modified>
</cp:coreProperties>
</file>